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Open Sans" panose="020B0604020202020204" charset="0"/>
      <p:regular r:id="rId16"/>
      <p:bold r:id="rId17"/>
      <p:italic r:id="rId18"/>
      <p:boldItalic r:id="rId19"/>
    </p:embeddedFont>
    <p:embeddedFont>
      <p:font typeface="PT Sans Narrow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5418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574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4613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4325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1969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483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676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326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88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716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80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554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226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623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Best Buddies!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a seat with your buddy!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T-Shirts are in!!!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848600" cy="421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Craft and Snack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Thanksgiving Wreath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Chips and Water</a:t>
            </a:r>
          </a:p>
        </p:txBody>
      </p:sp>
      <p:pic>
        <p:nvPicPr>
          <p:cNvPr id="132" name="Shape 132" descr="Fall Wreat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0476" y="674800"/>
            <a:ext cx="2334024" cy="350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Chapter Meeting is Monday, December 5th!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 u="sng"/>
              <a:t>Social Media</a:t>
            </a:r>
          </a:p>
          <a:p>
            <a:pPr lvl="0">
              <a:spcBef>
                <a:spcPts val="0"/>
              </a:spcBef>
              <a:buNone/>
            </a:pPr>
            <a:endParaRPr b="1" u="sng"/>
          </a:p>
          <a:p>
            <a:pPr lvl="0" rtl="0">
              <a:spcBef>
                <a:spcPts val="0"/>
              </a:spcBef>
              <a:buNone/>
            </a:pPr>
            <a:r>
              <a:rPr lang="en" b="1" u="sng"/>
              <a:t>Facebook Group: </a:t>
            </a:r>
            <a:r>
              <a:rPr lang="en"/>
              <a:t>NVHS Best Buddies 2016-2017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/>
              <a:t>Twitter Username:</a:t>
            </a:r>
            <a:r>
              <a:rPr lang="en"/>
              <a:t> @bestbuddies_nv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/>
              <a:t>Instagram Username:</a:t>
            </a:r>
            <a:r>
              <a:rPr lang="en"/>
              <a:t> @nvbestbuddies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 @amysim to 81010 to get reminders about chapter meetings and monthly events!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 to Peer Buddies!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Dues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4294967295"/>
          </p:nvPr>
        </p:nvSpPr>
        <p:spPr>
          <a:xfrm>
            <a:off x="2696975" y="2742450"/>
            <a:ext cx="4045200" cy="216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write your name on the sheet up front and bring your $20  to give to an officer.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Thank you for everyone that came out to the Floor Hockey Event!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4294967295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4294967295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take out your phones and email pictures from Best Buddies from this semester!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amysimp116@gmail.com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Holiday Dinner!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bring $5 and registration slip to Ms. Roberts in D141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879300" y="266875"/>
            <a:ext cx="4045200" cy="369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When: Wednesday, December 14th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Place: NVHS Cafeteria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Time: 6-8pm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Cost: $5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Registration and Money Due Date: Friday, December 9th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Dress up in your holiday best!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</a:t>
            </a:r>
            <a:r>
              <a:rPr lang="en" b="1"/>
              <a:t>MUST</a:t>
            </a:r>
            <a:r>
              <a:rPr lang="en"/>
              <a:t> REGISTER TO PARTICIPATE!!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Pack the Place!!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have posters to make a sign to cheer for your buddy!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When: Tuesday, November 22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Where: Main Gym at the Main Building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Time: 7pm?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Poster Due Date (if you are not planning on attending the game): 2:25pm the day of to D141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634900" y="615525"/>
            <a:ext cx="61695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TALENT SHOW!!!!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Open Sans</vt:lpstr>
      <vt:lpstr>PT Sans Narrow</vt:lpstr>
      <vt:lpstr>tropic</vt:lpstr>
      <vt:lpstr>Welcome to Best Buddies!</vt:lpstr>
      <vt:lpstr>Remind</vt:lpstr>
      <vt:lpstr>Reminder to Peer Buddies!</vt:lpstr>
      <vt:lpstr>Chapter Dues</vt:lpstr>
      <vt:lpstr>Thank you for everyone that came out to the Floor Hockey Event!</vt:lpstr>
      <vt:lpstr>Please take out your phones and email pictures from Best Buddies from this semester! amysimp116@gmail.com</vt:lpstr>
      <vt:lpstr>Holiday Dinner!</vt:lpstr>
      <vt:lpstr>Pack the Place!!</vt:lpstr>
      <vt:lpstr>TALENT SHOW!!!!</vt:lpstr>
      <vt:lpstr>T-Shirts are in!!!</vt:lpstr>
      <vt:lpstr>Craft and Snack</vt:lpstr>
      <vt:lpstr>Thanksgiving Wreath Chips and Water</vt:lpstr>
      <vt:lpstr>Next Chapter Meeting is Monday, December 5th!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Best Buddies!</dc:title>
  <dc:creator>Jeff Simpson</dc:creator>
  <cp:lastModifiedBy>Jeff Simpson</cp:lastModifiedBy>
  <cp:revision>1</cp:revision>
  <dcterms:modified xsi:type="dcterms:W3CDTF">2016-11-14T15:37:43Z</dcterms:modified>
</cp:coreProperties>
</file>