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PT Sans Narrow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37786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22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0964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4842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752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625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88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0103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652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300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Welcome to Best Buddies!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Find a seat with your buddy! Make sure you grab the Buddy Update Packet!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Remind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b="1" u="sng"/>
              <a:t>Social Media</a:t>
            </a:r>
          </a:p>
          <a:p>
            <a:pPr lvl="0">
              <a:spcBef>
                <a:spcPts val="0"/>
              </a:spcBef>
              <a:buNone/>
            </a:pPr>
            <a:endParaRPr b="1" u="sng"/>
          </a:p>
          <a:p>
            <a:pPr lvl="0" rtl="0">
              <a:spcBef>
                <a:spcPts val="0"/>
              </a:spcBef>
              <a:buNone/>
            </a:pPr>
            <a:r>
              <a:rPr lang="en" b="1" u="sng"/>
              <a:t>Facebook Group: </a:t>
            </a:r>
            <a:r>
              <a:rPr lang="en"/>
              <a:t>NVHS Best Buddies 2016-2017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u="sng"/>
              <a:t>Twitter Username:</a:t>
            </a:r>
            <a:r>
              <a:rPr lang="en"/>
              <a:t> @bestbuddies_nv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u="sng"/>
              <a:t>Instagram Username:</a:t>
            </a:r>
            <a:r>
              <a:rPr lang="en"/>
              <a:t> @nvbestbuddies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Text @amysim to 81010 to get reminders about chapter meetings and monthly events!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Chapter Dues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subTitle" idx="4294967295"/>
          </p:nvPr>
        </p:nvSpPr>
        <p:spPr>
          <a:xfrm>
            <a:off x="2696975" y="2742450"/>
            <a:ext cx="4045200" cy="216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Please write your name on the sheet up front and bring your $20 with to give to an officer.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Sharko’s Fundraiser!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Thanks for everyone who came out!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4294967295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4294967295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Halloween Dance!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Permission Slip Online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9239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When: Saturday, October 22nd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Place: WVHS Cafeteria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Time: 6-8pm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Cost: $15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Permission Slip Due Date: Wednesday, October 19th (turn into Ms. Michaels in room D143)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Special Needs PTA Event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76767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 are looking for around 10 volunteers to help with a Special Needs PTA Event! It is Saturday, October 8th from 9:30-2:30 at the Freshman Center. You do not have to commit to the whole time, though!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7848600" cy="4210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Craft and Snack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Painting Pumpkins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675" y="354125"/>
            <a:ext cx="1714550" cy="17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2571" y="869375"/>
            <a:ext cx="2163974" cy="324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Halloween-Themed Trail Mix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On-screen Show (16:9)</PresentationFormat>
  <Paragraphs>26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Open Sans</vt:lpstr>
      <vt:lpstr>PT Sans Narrow</vt:lpstr>
      <vt:lpstr>tropic</vt:lpstr>
      <vt:lpstr>Welcome to Best Buddies!</vt:lpstr>
      <vt:lpstr>Remind</vt:lpstr>
      <vt:lpstr>Chapter Dues</vt:lpstr>
      <vt:lpstr>Sharko’s Fundraiser! Thanks for everyone who came out!</vt:lpstr>
      <vt:lpstr>Halloween Dance!</vt:lpstr>
      <vt:lpstr>Special Needs PTA Event</vt:lpstr>
      <vt:lpstr>Craft and Snack</vt:lpstr>
      <vt:lpstr>Painting Pumpkins</vt:lpstr>
      <vt:lpstr>Halloween-Themed Trail Mix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Best Buddies!</dc:title>
  <dc:creator>Jeff Simpson</dc:creator>
  <cp:lastModifiedBy>Jeff Simpson</cp:lastModifiedBy>
  <cp:revision>1</cp:revision>
  <dcterms:modified xsi:type="dcterms:W3CDTF">2016-10-04T02:00:31Z</dcterms:modified>
</cp:coreProperties>
</file>